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33564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3037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286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2941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4877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0970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6194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2369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1011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1446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95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813387AE-5C17-48AD-B7B3-B971C7F73ACF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F6AECFD0-922B-4257-A8DD-889C38C43C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2125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DEC22-09AC-1876-7158-97ADC577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2181803"/>
            <a:ext cx="9987487" cy="1077685"/>
          </a:xfrm>
        </p:spPr>
        <p:txBody>
          <a:bodyPr>
            <a:normAutofit/>
          </a:bodyPr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черты предпринимателя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2E4F736-6725-19A6-8499-CE334FBB52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25398" y="3981839"/>
            <a:ext cx="3738216" cy="1870788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 студентка группы 19-ИС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Гусева Елизавета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Проверила Баркина Е.В.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1D9E66-247B-2525-5E01-051EBA2F63FB}"/>
              </a:ext>
            </a:extLst>
          </p:cNvPr>
          <p:cNvSpPr txBox="1"/>
          <p:nvPr/>
        </p:nvSpPr>
        <p:spPr>
          <a:xfrm>
            <a:off x="2621902" y="391886"/>
            <a:ext cx="7072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Кулебакский Металлургический Колледж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80BFB8-FBA3-E93A-8028-F39AB9158FF3}"/>
              </a:ext>
            </a:extLst>
          </p:cNvPr>
          <p:cNvSpPr txBox="1"/>
          <p:nvPr/>
        </p:nvSpPr>
        <p:spPr>
          <a:xfrm>
            <a:off x="5766319" y="6156258"/>
            <a:ext cx="1160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1625025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4D98A8-262C-2FFF-19A6-4ACC8335C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208" y="0"/>
            <a:ext cx="10907486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6B1251-BF8B-81A4-C628-5DC52A023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954" y="625149"/>
            <a:ext cx="9896421" cy="816429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740582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BEDD094F-406A-8A3F-463B-BC4A7D9BE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119" y="335902"/>
            <a:ext cx="4301411" cy="6120882"/>
          </a:xfrm>
        </p:spPr>
        <p:txBody>
          <a:bodyPr>
            <a:normAutofit fontScale="92500" lnSpcReduction="10000"/>
          </a:bodyPr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Предпринимательство представляет собой специфический творче­ский, новаторский процесс удовлетворения потребностей субъекта пред­принимательской деятельности за счет постоянного поиска наиболее эффективных инноваций в хозяйственной системе. В этом состоит принципиальное отличие предпринимательского типа экономического мышления и поведения от любого другого. Люди с подобным мышлением постоянно ищут, прогнозируют, планируют, принимают решения, выяв­ляют оптимальные пути их реализации и т. д. Признание творческого характера предпринимательства имеет большое значение для теории и практики предпринимательства.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DBF2DF1-422E-8B64-14E5-E6ADA6750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0549" y="942392"/>
            <a:ext cx="6406926" cy="427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056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93211BD-8E7D-24A3-072D-51DE94A0C312}"/>
              </a:ext>
            </a:extLst>
          </p:cNvPr>
          <p:cNvSpPr/>
          <p:nvPr/>
        </p:nvSpPr>
        <p:spPr>
          <a:xfrm>
            <a:off x="499330" y="261257"/>
            <a:ext cx="9559070" cy="70912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B8F2FF-780E-13DF-7477-5CB8670FB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330" y="-79310"/>
            <a:ext cx="9630640" cy="1017036"/>
          </a:xfrm>
        </p:spPr>
        <p:txBody>
          <a:bodyPr>
            <a:noAutofit/>
          </a:bodyPr>
          <a:lstStyle/>
          <a:p>
            <a:r>
              <a:rPr lang="ru-RU" sz="3600" b="1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Личностные факторы предпринимательства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BE2D3C7-0E24-7754-6DD0-9BADA4008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9330" y="1604865"/>
            <a:ext cx="5337111" cy="4823927"/>
          </a:xfrm>
        </p:spPr>
        <p:txBody>
          <a:bodyPr>
            <a:normAutofit/>
          </a:bodyPr>
          <a:lstStyle/>
          <a:p>
            <a:r>
              <a:rPr lang="ru-RU" sz="24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личная собственность, физические, умственные способности, знание и опыт, положение в общест­ве, права и т. п.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На вопрос: "Какой совокупностью данных факторов должен обладать индивидуум, чтобы стать преуспевающим предпринима­телем?", - нельзя ответить однозначно, однако исторический опыт раз­вития цивилизованного предпринимательства позволяет сделать некото­рые обобщения.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74DC85B-8FB4-66DE-EF7D-BEA40C2D3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078" y="1604865"/>
            <a:ext cx="5713905" cy="3806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9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BB668BC6-20AE-43B9-2FB6-069EFB33B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2515" y="438539"/>
            <a:ext cx="5113176" cy="6204857"/>
          </a:xfrm>
        </p:spPr>
        <p:txBody>
          <a:bodyPr>
            <a:normAutofit/>
          </a:bodyPr>
          <a:lstStyle/>
          <a:p>
            <a:pPr algn="l"/>
            <a:r>
              <a:rPr lang="ru-RU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Предпринимателю должны быть присуши определенные черты, сни­занные с его функциями. Он должен:</a:t>
            </a:r>
          </a:p>
          <a:p>
            <a:pPr algn="l"/>
            <a:r>
              <a:rPr lang="ru-RU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видеть в человеке главный источник новых идей, повышения эффективности работы предприятия; оказывать содействие формированию лидеров и новаторов, стимулировать у них оправданную степень риска; формировать экономическое мышление, постоянно осуществлять поиск новых возможностей, быть инициативным и др.;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3B23C5-59F7-8608-18D6-80EEADC1B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825" y="1032328"/>
            <a:ext cx="6345206" cy="423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373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3B9E6413-3FE5-1513-CA42-BA663B4144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119" y="1110343"/>
            <a:ext cx="3834882" cy="4907902"/>
          </a:xfrm>
        </p:spPr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Merriweather" panose="00000500000000000000" pitchFamily="2" charset="-52"/>
              </a:rPr>
              <a:t>- 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уметь объединить людей для достижения обшей цели; вдохновлять сотрудников, уделять значительное внимание стремлениям людей, их духовным качествам; добиваться того, чтобы ценности фирмы были в центре внимания работников, уметь убеждать их;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3283F28-EABF-A235-6A30-FD949C373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0491" y="1026368"/>
            <a:ext cx="6882105" cy="458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261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48171BEC-DDDC-2994-7516-326D5A232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176" y="671804"/>
            <a:ext cx="4254759" cy="5365102"/>
          </a:xfrm>
        </p:spPr>
        <p:txBody>
          <a:bodyPr>
            <a:normAutofit/>
          </a:bodyPr>
          <a:lstStyle/>
          <a:p>
            <a:r>
              <a:rPr lang="ru-RU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быть профессионально подготовленным для поиска оптимальных вариантов развития предприятия, повышения его эффективности; постоянно ориентироваться на эффективность и качество, осуществлять систематическое планирование; стремиться к всесторонней информированности, идти на разумный риск; 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B2F7BB9-DDB4-836E-ADB9-273BDAA65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9010" y="1129003"/>
            <a:ext cx="6706034" cy="446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238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A9007388-E32C-4564-E6C8-80010321C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9796" y="625152"/>
            <a:ext cx="4021494" cy="5850294"/>
          </a:xfrm>
        </p:spPr>
        <p:txBody>
          <a:bodyPr>
            <a:normAutofit/>
          </a:bodyPr>
          <a:lstStyle/>
          <a:p>
            <a:r>
              <a:rPr lang="ru-RU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внедрять формы и системы зара­ботной платы, которые оказывают содействие экономии ресурсов (сырья, электроэнергии, топлива, ручного труда); предоставлять под­разделениям определенную автономию, стремиться к простоте управ­ления; умело сочетать автономию с жестким централизмом и др.;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1F77EEC-73EB-672E-6E97-A1D146E7E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919" y="1129005"/>
            <a:ext cx="6735091" cy="4422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56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71BE180A-4D0C-F5BF-4AAA-FB05D8DDA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4482" y="793102"/>
            <a:ext cx="4823926" cy="5728996"/>
          </a:xfrm>
        </p:spPr>
        <p:txBody>
          <a:bodyPr>
            <a:normAutofit/>
          </a:bodyPr>
          <a:lstStyle/>
          <a:p>
            <a:r>
              <a:rPr lang="ru-RU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постоянно ориентироваться на потребности покупателей, повышение качества продукции и услуг, предоставляемых в соответствии с действующим законодательством; платить налоги; не загрязнять окружаю­щую среду; оптимально объединять индивидуальные, коллективные и общественные интересы; отвечать за свои поступки;</a:t>
            </a:r>
            <a:br>
              <a:rPr lang="ru-RU" dirty="0"/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AD9950-1CDA-7D5A-BABC-B3F359784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492" y="1313283"/>
            <a:ext cx="6347150" cy="423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883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5E5C42-03C7-46C5-E418-D83D03058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4482" y="382555"/>
            <a:ext cx="4898571" cy="6223518"/>
          </a:xfrm>
        </p:spPr>
        <p:txBody>
          <a:bodyPr>
            <a:normAutofit lnSpcReduction="10000"/>
          </a:bodyPr>
          <a:lstStyle/>
          <a:p>
            <a:pPr marL="342900" indent="-342900">
              <a:buFontTx/>
              <a:buChar char="-"/>
            </a:pPr>
            <a:r>
              <a:rPr lang="ru-RU" sz="2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действовать целеустремленно, энергично, верить в успех дела, быть настойчивым и гибким, развивать свои творческие, организаторские способности и т. п.;</a:t>
            </a:r>
          </a:p>
          <a:p>
            <a:pPr marL="342900" indent="-342900">
              <a:buFontTx/>
              <a:buChar char="-"/>
            </a:pPr>
            <a:r>
              <a:rPr lang="ru-RU" sz="2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иметь крепкое здоровье и эмоционально-психологическую устойчивость, которые позволяют полноценно работать по 60 часов в неделю.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91F72B8-E03D-9EB8-E014-8F80A9416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3053" y="1405131"/>
            <a:ext cx="6262396" cy="352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294215"/>
      </p:ext>
    </p:extLst>
  </p:cSld>
  <p:clrMapOvr>
    <a:masterClrMapping/>
  </p:clrMapOvr>
</p:sld>
</file>

<file path=ppt/theme/theme1.xml><?xml version="1.0" encoding="utf-8"?>
<a:theme xmlns:a="http://schemas.openxmlformats.org/drawingml/2006/main" name="Вид">
  <a:themeElements>
    <a:clrScheme name="Синий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TM03457515[[fn=Вид]]</Template>
  <TotalTime>38</TotalTime>
  <Words>441</Words>
  <Application>Microsoft Office PowerPoint</Application>
  <PresentationFormat>Широкоэкранный</PresentationFormat>
  <Paragraphs>18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Century Schoolbook</vt:lpstr>
      <vt:lpstr>Merriweather</vt:lpstr>
      <vt:lpstr>Times New Roman</vt:lpstr>
      <vt:lpstr>Wingdings 2</vt:lpstr>
      <vt:lpstr>Вид</vt:lpstr>
      <vt:lpstr>Основные черты предпринимателя</vt:lpstr>
      <vt:lpstr>Презентация PowerPoint</vt:lpstr>
      <vt:lpstr>Личностные факторы предпринимательства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Основные черты предпринимателя</dc:title>
  <dc:creator>user</dc:creator>
  <cp:lastModifiedBy>user</cp:lastModifiedBy>
  <cp:revision>2</cp:revision>
  <dcterms:created xsi:type="dcterms:W3CDTF">2022-05-17T07:26:44Z</dcterms:created>
  <dcterms:modified xsi:type="dcterms:W3CDTF">2022-05-17T08:05:09Z</dcterms:modified>
</cp:coreProperties>
</file>

<file path=docProps/thumbnail.jpeg>
</file>